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39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72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5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4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98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910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95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13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6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70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00A16-32D0-42AB-AD79-A9CF4C5E2086}" type="datetimeFigureOut">
              <a:rPr lang="en-US" smtClean="0"/>
              <a:t>12/4/2014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EECCD-C041-4662-9555-FB0D9EC7D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330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09600" y="685800"/>
            <a:ext cx="7772400" cy="1470025"/>
          </a:xfrm>
        </p:spPr>
        <p:txBody>
          <a:bodyPr>
            <a:noAutofit/>
          </a:bodyPr>
          <a:lstStyle/>
          <a:p>
            <a:r>
              <a:rPr lang="en-US" sz="11500" dirty="0" smtClean="0">
                <a:solidFill>
                  <a:schemeClr val="bg1"/>
                </a:solidFill>
                <a:latin typeface="AR BERKLEY" panose="02000000000000000000" pitchFamily="2" charset="0"/>
              </a:rPr>
              <a:t>CHAOS</a:t>
            </a:r>
            <a:endParaRPr lang="en-US" sz="11500" dirty="0">
              <a:solidFill>
                <a:schemeClr val="bg1"/>
              </a:solidFill>
              <a:latin typeface="AR BERKLEY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17526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Dante </a:t>
            </a:r>
            <a:r>
              <a:rPr lang="en-US" dirty="0" err="1" smtClean="0">
                <a:solidFill>
                  <a:schemeClr val="bg1"/>
                </a:solidFill>
              </a:rPr>
              <a:t>Disharoon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Tyler Hansel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Jack Nelson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Stephen Unger</a:t>
            </a:r>
          </a:p>
        </p:txBody>
      </p:sp>
    </p:spTree>
    <p:extLst>
      <p:ext uri="{BB962C8B-B14F-4D97-AF65-F5344CB8AC3E}">
        <p14:creationId xmlns:p14="http://schemas.microsoft.com/office/powerpoint/2010/main" val="64774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Functionality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Maze solutions including shortest path acquisition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Robot movement and communication capabilities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Visual path representation foundations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674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Design UML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8" t="24951" r="25495" b="21716"/>
          <a:stretch/>
        </p:blipFill>
        <p:spPr bwMode="auto">
          <a:xfrm>
            <a:off x="0" y="1676400"/>
            <a:ext cx="9056293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874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We Learned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TDD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Media File Implementation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A* Search Algorithm Definition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Multithreading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Large Team Cooperation and Communication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LTDD </a:t>
            </a:r>
            <a:r>
              <a:rPr lang="en-US" sz="1600" dirty="0" smtClean="0">
                <a:solidFill>
                  <a:schemeClr val="bg1"/>
                </a:solidFill>
              </a:rPr>
              <a:t>(Large Team Driven Development)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28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Words>52</Words>
  <Application>Microsoft Office PowerPoint</Application>
  <PresentationFormat>On-screen Show (4:3)</PresentationFormat>
  <Paragraphs>17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CHAOS</vt:lpstr>
      <vt:lpstr>Functionality</vt:lpstr>
      <vt:lpstr>Design UML</vt:lpstr>
      <vt:lpstr>What We Learned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CHAOS</dc:title>
  <dc:creator>Stephen</dc:creator>
  <cp:lastModifiedBy>Stephen</cp:lastModifiedBy>
  <cp:revision>6</cp:revision>
  <dcterms:created xsi:type="dcterms:W3CDTF">2014-12-02T21:07:07Z</dcterms:created>
  <dcterms:modified xsi:type="dcterms:W3CDTF">2014-12-04T16:54:42Z</dcterms:modified>
</cp:coreProperties>
</file>

<file path=docProps/thumbnail.jpeg>
</file>